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43CDA6-8719-451A-89D0-3657C4D48D78}" type="datetimeFigureOut">
              <a:rPr lang="nl-NL" smtClean="0"/>
              <a:pPr/>
              <a:t>19-9-2016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941B11-6FF9-4EB8-9BD9-5E7B1F973A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L4QcS98is" TargetMode="External"/><Relationship Id="rId2" Type="http://schemas.openxmlformats.org/officeDocument/2006/relationships/hyperlink" Target="https://www.youtube.com/watch?v=lY2yjAdbvd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gdxIlSuB7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496944" cy="367240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Film</a:t>
            </a:r>
            <a:endParaRPr lang="nl-NL" dirty="0"/>
          </a:p>
        </p:txBody>
      </p:sp>
      <p:pic>
        <p:nvPicPr>
          <p:cNvPr id="4" name="Afbeelding 3" descr="fi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3523456" cy="3523456"/>
          </a:xfrm>
          <a:prstGeom prst="rect">
            <a:avLst/>
          </a:prstGeom>
        </p:spPr>
      </p:pic>
      <p:pic>
        <p:nvPicPr>
          <p:cNvPr id="5" name="Afbeelding 4" descr="film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852936"/>
            <a:ext cx="2312010" cy="3429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publiek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760 miljoen</a:t>
            </a:r>
          </a:p>
          <a:p>
            <a:r>
              <a:rPr lang="nl-NL" dirty="0" smtClean="0"/>
              <a:t>9 miljoen </a:t>
            </a:r>
            <a:endParaRPr lang="nl-NL" dirty="0"/>
          </a:p>
        </p:txBody>
      </p:sp>
      <p:pic>
        <p:nvPicPr>
          <p:cNvPr id="6" name="Afbeelding 5" descr="Blog-13-Publi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26042"/>
            <a:ext cx="4189472" cy="277798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Filmgenres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troomdiagram: Proces 3"/>
          <p:cNvSpPr/>
          <p:nvPr/>
        </p:nvSpPr>
        <p:spPr>
          <a:xfrm>
            <a:off x="395536" y="1772816"/>
            <a:ext cx="82809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Film</a:t>
            </a: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115616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oomdiagram: Proces 13"/>
          <p:cNvSpPr/>
          <p:nvPr/>
        </p:nvSpPr>
        <p:spPr>
          <a:xfrm>
            <a:off x="395536" y="3068960"/>
            <a:ext cx="136815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Speelfilm </a:t>
            </a:r>
            <a:endParaRPr lang="nl-NL" sz="1400" dirty="0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2555776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roomdiagram: Proces 19"/>
          <p:cNvSpPr/>
          <p:nvPr/>
        </p:nvSpPr>
        <p:spPr>
          <a:xfrm>
            <a:off x="1907704" y="3068960"/>
            <a:ext cx="1274440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Animatiefilm</a:t>
            </a:r>
            <a:endParaRPr lang="nl-NL" sz="1400" dirty="0"/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4067944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oomdiagram: Proces 30"/>
          <p:cNvSpPr/>
          <p:nvPr/>
        </p:nvSpPr>
        <p:spPr>
          <a:xfrm>
            <a:off x="3347864" y="3068960"/>
            <a:ext cx="136815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Documentaire</a:t>
            </a:r>
            <a:r>
              <a:rPr lang="nl-NL" sz="1100" dirty="0" smtClean="0"/>
              <a:t> </a:t>
            </a:r>
            <a:endParaRPr lang="nl-NL" sz="1100" dirty="0"/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5724128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troomdiagram: Proces 38"/>
          <p:cNvSpPr/>
          <p:nvPr/>
        </p:nvSpPr>
        <p:spPr>
          <a:xfrm>
            <a:off x="5076056" y="3068960"/>
            <a:ext cx="136815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V</a:t>
            </a:r>
            <a:r>
              <a:rPr lang="nl-NL" sz="1400" dirty="0" smtClean="0"/>
              <a:t>ideoclip</a:t>
            </a:r>
            <a:endParaRPr lang="nl-NL" sz="1400" dirty="0"/>
          </a:p>
        </p:txBody>
      </p:sp>
      <p:cxnSp>
        <p:nvCxnSpPr>
          <p:cNvPr id="41" name="Rechte verbindingslijn met pijl 40"/>
          <p:cNvCxnSpPr/>
          <p:nvPr/>
        </p:nvCxnSpPr>
        <p:spPr>
          <a:xfrm>
            <a:off x="7452320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troomdiagram: Proces 47"/>
          <p:cNvSpPr/>
          <p:nvPr/>
        </p:nvSpPr>
        <p:spPr>
          <a:xfrm>
            <a:off x="6732240" y="3068960"/>
            <a:ext cx="1584176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Reclamefilm</a:t>
            </a:r>
            <a:r>
              <a:rPr lang="nl-NL" sz="1200" dirty="0" smtClean="0"/>
              <a:t> </a:t>
            </a:r>
            <a:endParaRPr lang="nl-NL" sz="1200" dirty="0"/>
          </a:p>
        </p:txBody>
      </p:sp>
      <p:cxnSp>
        <p:nvCxnSpPr>
          <p:cNvPr id="50" name="Rechte verbindingslijn met pijl 49"/>
          <p:cNvCxnSpPr/>
          <p:nvPr/>
        </p:nvCxnSpPr>
        <p:spPr>
          <a:xfrm>
            <a:off x="1115616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>
            <a:off x="2627784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troomdiagram: Proces 55"/>
          <p:cNvSpPr/>
          <p:nvPr/>
        </p:nvSpPr>
        <p:spPr>
          <a:xfrm>
            <a:off x="323528" y="4293096"/>
            <a:ext cx="151216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Comedy</a:t>
            </a:r>
          </a:p>
          <a:p>
            <a:pPr algn="ctr"/>
            <a:r>
              <a:rPr lang="nl-NL" sz="1600" dirty="0" smtClean="0"/>
              <a:t>Melodrama</a:t>
            </a:r>
          </a:p>
          <a:p>
            <a:pPr algn="ctr"/>
            <a:r>
              <a:rPr lang="nl-NL" sz="1600" dirty="0" smtClean="0"/>
              <a:t>Western</a:t>
            </a:r>
          </a:p>
          <a:p>
            <a:pPr algn="ctr"/>
            <a:r>
              <a:rPr lang="nl-NL" sz="1600" dirty="0" smtClean="0"/>
              <a:t>Thriller</a:t>
            </a:r>
            <a:endParaRPr lang="nl-NL" sz="1600" dirty="0"/>
          </a:p>
        </p:txBody>
      </p:sp>
      <p:sp>
        <p:nvSpPr>
          <p:cNvPr id="57" name="Stroomdiagram: Proces 56"/>
          <p:cNvSpPr/>
          <p:nvPr/>
        </p:nvSpPr>
        <p:spPr>
          <a:xfrm>
            <a:off x="1907704" y="4293096"/>
            <a:ext cx="1368152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Tekenfilm</a:t>
            </a:r>
          </a:p>
          <a:p>
            <a:pPr algn="ctr"/>
            <a:r>
              <a:rPr lang="nl-NL" sz="1600" dirty="0" smtClean="0"/>
              <a:t>Poppenfilm</a:t>
            </a:r>
          </a:p>
          <a:p>
            <a:pPr algn="ctr"/>
            <a:r>
              <a:rPr lang="nl-NL" sz="1600" dirty="0" err="1" smtClean="0"/>
              <a:t>Computer-animatie</a:t>
            </a:r>
            <a:endParaRPr lang="nl-NL" sz="1600" dirty="0"/>
          </a:p>
        </p:txBody>
      </p:sp>
      <p:cxnSp>
        <p:nvCxnSpPr>
          <p:cNvPr id="59" name="Rechte verbindingslijn met pijl 58"/>
          <p:cNvCxnSpPr/>
          <p:nvPr/>
        </p:nvCxnSpPr>
        <p:spPr>
          <a:xfrm>
            <a:off x="5724128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>
            <a:off x="3995936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>
            <a:off x="7380312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roomdiagram: Proces 67"/>
          <p:cNvSpPr/>
          <p:nvPr/>
        </p:nvSpPr>
        <p:spPr>
          <a:xfrm>
            <a:off x="3347864" y="4293096"/>
            <a:ext cx="151216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Natuur </a:t>
            </a:r>
          </a:p>
          <a:p>
            <a:pPr algn="ctr"/>
            <a:r>
              <a:rPr lang="nl-NL" dirty="0" smtClean="0"/>
              <a:t>Politiek  </a:t>
            </a:r>
            <a:endParaRPr lang="nl-NL" dirty="0"/>
          </a:p>
        </p:txBody>
      </p:sp>
      <p:sp>
        <p:nvSpPr>
          <p:cNvPr id="69" name="Stroomdiagram: Proces 68"/>
          <p:cNvSpPr/>
          <p:nvPr/>
        </p:nvSpPr>
        <p:spPr>
          <a:xfrm>
            <a:off x="4932040" y="4293096"/>
            <a:ext cx="1656184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Muziek </a:t>
            </a:r>
          </a:p>
          <a:p>
            <a:pPr algn="ctr"/>
            <a:r>
              <a:rPr lang="nl-NL" sz="1600" dirty="0" smtClean="0"/>
              <a:t>Dans </a:t>
            </a:r>
          </a:p>
          <a:p>
            <a:pPr algn="ctr"/>
            <a:r>
              <a:rPr lang="nl-NL" sz="1600" dirty="0" smtClean="0"/>
              <a:t>Reclame </a:t>
            </a:r>
            <a:endParaRPr lang="nl-NL" sz="1600" dirty="0"/>
          </a:p>
        </p:txBody>
      </p:sp>
      <p:sp>
        <p:nvSpPr>
          <p:cNvPr id="70" name="Stroomdiagram: Proces 69"/>
          <p:cNvSpPr/>
          <p:nvPr/>
        </p:nvSpPr>
        <p:spPr>
          <a:xfrm>
            <a:off x="6660232" y="4293096"/>
            <a:ext cx="1728192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Commerciële</a:t>
            </a:r>
          </a:p>
          <a:p>
            <a:pPr algn="ctr"/>
            <a:r>
              <a:rPr lang="nl-NL" dirty="0" smtClean="0"/>
              <a:t>Sluipreclame</a:t>
            </a:r>
          </a:p>
          <a:p>
            <a:pPr algn="ctr"/>
            <a:r>
              <a:rPr lang="nl-NL" dirty="0" smtClean="0"/>
              <a:t>Suggestief  </a:t>
            </a:r>
            <a:endParaRPr lang="nl-N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film?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Jongste </a:t>
            </a:r>
          </a:p>
          <a:p>
            <a:r>
              <a:rPr lang="nl-NL" dirty="0" smtClean="0"/>
              <a:t>Bioscopen</a:t>
            </a:r>
          </a:p>
          <a:p>
            <a:r>
              <a:rPr lang="nl-NL" dirty="0" smtClean="0"/>
              <a:t>Publieksfilm</a:t>
            </a:r>
          </a:p>
          <a:p>
            <a:r>
              <a:rPr lang="nl-NL" dirty="0" err="1" smtClean="0"/>
              <a:t>Blockbusters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Artfilm</a:t>
            </a:r>
            <a:r>
              <a:rPr lang="nl-NL" dirty="0" smtClean="0"/>
              <a:t> </a:t>
            </a:r>
          </a:p>
          <a:p>
            <a:r>
              <a:rPr lang="nl-NL" dirty="0" smtClean="0"/>
              <a:t>Filmhuizen 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 descr="fil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3789040" cy="378904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Filmische middelen: 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Filmregisseur</a:t>
            </a:r>
          </a:p>
          <a:p>
            <a:r>
              <a:rPr lang="nl-NL" dirty="0" smtClean="0"/>
              <a:t>Vogelperspectief</a:t>
            </a:r>
          </a:p>
          <a:p>
            <a:r>
              <a:rPr lang="nl-NL" dirty="0" smtClean="0"/>
              <a:t>Kikkerperspectief </a:t>
            </a:r>
          </a:p>
          <a:p>
            <a:r>
              <a:rPr lang="nl-NL" dirty="0" smtClean="0"/>
              <a:t>Neutraal perspectief</a:t>
            </a:r>
          </a:p>
          <a:p>
            <a:r>
              <a:rPr lang="nl-NL" dirty="0" smtClean="0"/>
              <a:t>Subjectief perspectief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Filmische middelen: Geluid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Muziek </a:t>
            </a:r>
          </a:p>
          <a:p>
            <a:r>
              <a:rPr lang="nl-NL" dirty="0" smtClean="0"/>
              <a:t>Achtergrondmuziek en geluidseffecten</a:t>
            </a:r>
          </a:p>
          <a:p>
            <a:r>
              <a:rPr lang="nl-NL" dirty="0" err="1" smtClean="0"/>
              <a:t>Voice-over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Filmgenres: Speelfilm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Comedy </a:t>
            </a:r>
          </a:p>
          <a:p>
            <a:r>
              <a:rPr lang="nl-NL" dirty="0" smtClean="0"/>
              <a:t>Melodrama </a:t>
            </a:r>
          </a:p>
          <a:p>
            <a:r>
              <a:rPr lang="nl-NL" dirty="0" smtClean="0"/>
              <a:t>Western </a:t>
            </a:r>
          </a:p>
          <a:p>
            <a:r>
              <a:rPr lang="nl-NL" dirty="0" smtClean="0"/>
              <a:t>Thriller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Filmgenres: Animatiefilm, documentaire en Videoclip&amp;Reclamefilm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u="sng" dirty="0" smtClean="0"/>
              <a:t>Animatiefilm </a:t>
            </a:r>
          </a:p>
          <a:p>
            <a:r>
              <a:rPr lang="nl-NL" dirty="0" err="1" smtClean="0"/>
              <a:t>Lion</a:t>
            </a:r>
            <a:r>
              <a:rPr lang="nl-NL" dirty="0" smtClean="0"/>
              <a:t> </a:t>
            </a:r>
            <a:r>
              <a:rPr lang="nl-NL" dirty="0" smtClean="0"/>
              <a:t>King</a:t>
            </a:r>
          </a:p>
          <a:p>
            <a:r>
              <a:rPr lang="nl-NL" dirty="0" smtClean="0"/>
              <a:t>Poppenfilms </a:t>
            </a:r>
          </a:p>
          <a:p>
            <a:r>
              <a:rPr lang="nl-NL" u="sng" dirty="0" smtClean="0"/>
              <a:t>Documentaire </a:t>
            </a:r>
          </a:p>
          <a:p>
            <a:r>
              <a:rPr lang="nl-NL" dirty="0" smtClean="0"/>
              <a:t>Werkelijkheid </a:t>
            </a:r>
            <a:endParaRPr lang="nl-NL" dirty="0" smtClean="0"/>
          </a:p>
          <a:p>
            <a:r>
              <a:rPr lang="nl-NL" dirty="0" smtClean="0"/>
              <a:t>Weglaten of extra belicht</a:t>
            </a:r>
          </a:p>
          <a:p>
            <a:r>
              <a:rPr lang="nl-NL" u="sng" dirty="0" smtClean="0"/>
              <a:t>Videoclips </a:t>
            </a:r>
          </a:p>
          <a:p>
            <a:r>
              <a:rPr lang="nl-NL" dirty="0" smtClean="0"/>
              <a:t>Muziekzenders</a:t>
            </a:r>
            <a:r>
              <a:rPr lang="nl-NL" u="sng" dirty="0" smtClean="0"/>
              <a:t> </a:t>
            </a:r>
          </a:p>
          <a:p>
            <a:r>
              <a:rPr lang="nl-NL" u="sng" dirty="0" smtClean="0"/>
              <a:t>Reclamefilms </a:t>
            </a:r>
            <a:endParaRPr lang="nl-NL" u="sng" dirty="0" smtClean="0"/>
          </a:p>
          <a:p>
            <a:r>
              <a:rPr lang="nl-NL" u="sng" dirty="0" smtClean="0">
                <a:hlinkClick r:id="rId2"/>
              </a:rPr>
              <a:t>https://</a:t>
            </a:r>
            <a:r>
              <a:rPr lang="nl-NL" u="sng" dirty="0" smtClean="0">
                <a:hlinkClick r:id="rId2"/>
              </a:rPr>
              <a:t>www.youtube.com/watch?v=lY2yjAdbvdQ</a:t>
            </a:r>
            <a:endParaRPr lang="nl-NL" u="sng" dirty="0" smtClean="0"/>
          </a:p>
          <a:p>
            <a:r>
              <a:rPr lang="nl-NL" u="sng" dirty="0" smtClean="0">
                <a:hlinkClick r:id="rId3"/>
              </a:rPr>
              <a:t>https://</a:t>
            </a:r>
            <a:r>
              <a:rPr lang="nl-NL" u="sng" dirty="0" smtClean="0">
                <a:hlinkClick r:id="rId3"/>
              </a:rPr>
              <a:t>www.youtube.com/watch?v=uqL4QcS98is</a:t>
            </a:r>
            <a:endParaRPr lang="nl-NL" u="sng" dirty="0" smtClean="0"/>
          </a:p>
          <a:p>
            <a:r>
              <a:rPr lang="nl-NL" u="sng" dirty="0" smtClean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www.youtube.com/watch?v=EgdxIlSuB70</a:t>
            </a:r>
            <a:endParaRPr lang="nl-NL" u="sng" dirty="0" smtClean="0"/>
          </a:p>
          <a:p>
            <a:endParaRPr lang="nl-NL" u="sng" dirty="0" smtClean="0"/>
          </a:p>
          <a:p>
            <a:endParaRPr lang="nl-NL" u="sng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film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The lord of the </a:t>
            </a:r>
            <a:r>
              <a:rPr lang="nl-NL" dirty="0" err="1" smtClean="0"/>
              <a:t>rings</a:t>
            </a:r>
            <a:endParaRPr lang="nl-NL" dirty="0" smtClean="0"/>
          </a:p>
          <a:p>
            <a:r>
              <a:rPr lang="nl-NL" dirty="0" smtClean="0"/>
              <a:t>Nieuw Zeeland</a:t>
            </a:r>
          </a:p>
          <a:p>
            <a:r>
              <a:rPr lang="nl-NL" dirty="0" smtClean="0"/>
              <a:t>19 december</a:t>
            </a:r>
            <a:endParaRPr lang="nl-N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regisseur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Rushes </a:t>
            </a:r>
          </a:p>
          <a:p>
            <a:r>
              <a:rPr lang="nl-NL" dirty="0" smtClean="0"/>
              <a:t>Montagestudio</a:t>
            </a:r>
          </a:p>
          <a:p>
            <a:r>
              <a:rPr lang="nl-NL" dirty="0" smtClean="0"/>
              <a:t>Special </a:t>
            </a:r>
            <a:r>
              <a:rPr lang="nl-NL" dirty="0" err="1" smtClean="0"/>
              <a:t>effects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</TotalTime>
  <Words>112</Words>
  <Application>Microsoft Office PowerPoint</Application>
  <PresentationFormat>Diavoorstelling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Civiel</vt:lpstr>
      <vt:lpstr>Film</vt:lpstr>
      <vt:lpstr>Filmgenres</vt:lpstr>
      <vt:lpstr>Wat is film?</vt:lpstr>
      <vt:lpstr>Filmische middelen: Beeld</vt:lpstr>
      <vt:lpstr>Filmische middelen: Geluid</vt:lpstr>
      <vt:lpstr>Filmgenres: Speelfilm</vt:lpstr>
      <vt:lpstr>Filmgenres: Animatiefilm, documentaire en Videoclip&amp;Reclamefilm</vt:lpstr>
      <vt:lpstr>De film</vt:lpstr>
      <vt:lpstr>De regisseur </vt:lpstr>
      <vt:lpstr>Het publiek</vt:lpstr>
    </vt:vector>
  </TitlesOfParts>
  <Company>PC Snelservice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</dc:title>
  <dc:creator>Boeringa</dc:creator>
  <cp:lastModifiedBy>Boeringa</cp:lastModifiedBy>
  <cp:revision>20</cp:revision>
  <dcterms:created xsi:type="dcterms:W3CDTF">2016-09-18T13:07:00Z</dcterms:created>
  <dcterms:modified xsi:type="dcterms:W3CDTF">2016-09-19T20:19:10Z</dcterms:modified>
</cp:coreProperties>
</file>